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50"/>
  </p:normalViewPr>
  <p:slideViewPr>
    <p:cSldViewPr snapToGrid="0" snapToObjects="1">
      <p:cViewPr varScale="1">
        <p:scale>
          <a:sx n="108" d="100"/>
          <a:sy n="108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1343</Words>
  <Application>Microsoft Macintosh PowerPoint</Application>
  <PresentationFormat>宽屏</PresentationFormat>
  <Paragraphs>234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Austing Dong</cp:lastModifiedBy>
  <cp:revision>200</cp:revision>
  <dcterms:created xsi:type="dcterms:W3CDTF">2021-04-29T18:58:34Z</dcterms:created>
  <dcterms:modified xsi:type="dcterms:W3CDTF">2023-10-22T13:47:16Z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